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51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18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48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37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41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75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08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62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96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29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1223-A2AD-409A-A826-A60235AEA8F4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4C90D-F283-4BB5-B085-DB811FF2A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91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7D312D8-3225-A4BE-45C9-3EC8C0B6B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801" y="1828799"/>
            <a:ext cx="6683925" cy="501294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484AAE2-F6DF-C528-E1BB-658E16D31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38150"/>
            <a:ext cx="9144001" cy="201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36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光貴 中村</dc:creator>
  <cp:lastModifiedBy>光貴 中村</cp:lastModifiedBy>
  <cp:revision>1</cp:revision>
  <cp:lastPrinted>2024-10-07T02:59:37Z</cp:lastPrinted>
  <dcterms:created xsi:type="dcterms:W3CDTF">2024-10-07T02:56:15Z</dcterms:created>
  <dcterms:modified xsi:type="dcterms:W3CDTF">2024-10-07T03:02:42Z</dcterms:modified>
</cp:coreProperties>
</file>